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image" Target="../media/image13.jpeg"/><Relationship Id="rId2" Type="http://schemas.openxmlformats.org/officeDocument/2006/relationships/image" Target="../media/image6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  <p:pic>
        <p:nvPicPr>
          <p:cNvPr id="38" name="Picture Placeholder 37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39" name="Picture Placeholder 38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7" b="5767"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738"/>
          <a:stretch>
            <a:fillRect/>
          </a:stretch>
        </p:blipFill>
        <p:spPr/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3" y="3725583"/>
            <a:ext cx="2174127" cy="27178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3466204"/>
            <a:ext cx="2157870" cy="32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:a16="http://schemas.microsoft.com/office/drawing/2014/main" xmlns="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:a16="http://schemas.microsoft.com/office/drawing/2014/main" xmlns="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xmlns="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xmlns="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:a16="http://schemas.microsoft.com/office/drawing/2014/main" xmlns="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:a16="http://schemas.microsoft.com/office/drawing/2014/main" xmlns="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:a16="http://schemas.microsoft.com/office/drawing/2014/main" xmlns="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xmlns="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xmlns="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xmlns="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xmlns="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:a16="http://schemas.microsoft.com/office/drawing/2014/main" xmlns="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xmlns="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xmlns="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xmlns="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xmlns="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:a16="http://schemas.microsoft.com/office/drawing/2014/main" xmlns="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:a16="http://schemas.microsoft.com/office/drawing/2014/main" xmlns="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xmlns="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:a16="http://schemas.microsoft.com/office/drawing/2014/main" xmlns="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xmlns="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xmlns="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xmlns="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xmlns="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:a16="http://schemas.microsoft.com/office/drawing/2014/main" xmlns="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xmlns="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xmlns="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:a16="http://schemas.microsoft.com/office/drawing/2014/main" xmlns="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:a16="http://schemas.microsoft.com/office/drawing/2014/main" xmlns="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:a16="http://schemas.microsoft.com/office/drawing/2014/main" xmlns="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:a16="http://schemas.microsoft.com/office/drawing/2014/main" xmlns="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:a16="http://schemas.microsoft.com/office/drawing/2014/main" xmlns="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:a16="http://schemas.microsoft.com/office/drawing/2014/main" xmlns="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:a16="http://schemas.microsoft.com/office/drawing/2014/main" xmlns="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xmlns="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:a16="http://schemas.microsoft.com/office/drawing/2014/main" xmlns="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xmlns="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:a16="http://schemas.microsoft.com/office/drawing/2014/main" xmlns="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:a16="http://schemas.microsoft.com/office/drawing/2014/main" xmlns="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:a16="http://schemas.microsoft.com/office/drawing/2014/main" xmlns="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ED298D9E-0B75-4690-9126-401F398C359E}"/>
              </a:ext>
            </a:extLst>
          </p:cNvPr>
          <p:cNvSpPr txBox="1"/>
          <p:nvPr/>
        </p:nvSpPr>
        <p:spPr>
          <a:xfrm>
            <a:off x="4657433" y="383542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13" dirty="0"/>
              <a:t>Use the words off the board</a:t>
            </a:r>
            <a:endParaRPr lang="en-US" sz="1013" noProof="1"/>
          </a:p>
        </p:txBody>
      </p:sp>
      <p:sp>
        <p:nvSpPr>
          <p:cNvPr id="1042" name="Right Brace 1041" descr="Brace">
            <a:extLst>
              <a:ext uri="{FF2B5EF4-FFF2-40B4-BE49-F238E27FC236}">
                <a16:creationId xmlns:a16="http://schemas.microsoft.com/office/drawing/2014/main" xmlns="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:a16="http://schemas.microsoft.com/office/drawing/2014/main" xmlns="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:a16="http://schemas.microsoft.com/office/drawing/2014/main" xmlns="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:a16="http://schemas.microsoft.com/office/drawing/2014/main" xmlns="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:a16="http://schemas.microsoft.com/office/drawing/2014/main" xmlns="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:a16="http://schemas.microsoft.com/office/drawing/2014/main" xmlns="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sp>
        <p:nvSpPr>
          <p:cNvPr id="184" name="Right Brace 183" descr="Brace">
            <a:extLst>
              <a:ext uri="{FF2B5EF4-FFF2-40B4-BE49-F238E27FC236}">
                <a16:creationId xmlns:a16="http://schemas.microsoft.com/office/drawing/2014/main" xmlns="" id="{6504042E-2D10-499F-84E3-5ED143093BAB}"/>
              </a:ext>
            </a:extLst>
          </p:cNvPr>
          <p:cNvSpPr/>
          <p:nvPr/>
        </p:nvSpPr>
        <p:spPr>
          <a:xfrm flipH="1">
            <a:off x="5520909" y="4291533"/>
            <a:ext cx="194559" cy="1383754"/>
          </a:xfrm>
          <a:prstGeom prst="rightBrace">
            <a:avLst>
              <a:gd name="adj1" fmla="val 51503"/>
              <a:gd name="adj2" fmla="val 755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4034434" y="4720886"/>
            <a:ext cx="1389909" cy="7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531" b="1" noProof="1"/>
              <a:t>You Tube Video</a:t>
            </a:r>
            <a:endParaRPr lang="en-US" sz="2531" noProof="1"/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sp>
        <p:nvSpPr>
          <p:cNvPr id="10" name="TextBox 9"/>
          <p:cNvSpPr txBox="1"/>
          <p:nvPr/>
        </p:nvSpPr>
        <p:spPr>
          <a:xfrm rot="20761967">
            <a:off x="1900857" y="497735"/>
            <a:ext cx="1979177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Flash </a:t>
            </a:r>
            <a:r>
              <a:rPr lang="en-US" sz="2000" dirty="0" smtClean="0"/>
              <a:t>Cards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istening</a:t>
            </a:r>
            <a:endParaRPr 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Vocabulary lists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interactions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Paraphrase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topic every week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1181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  <a:p>
            <a:endParaRPr lang="en-US" sz="759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0" y="3859263"/>
            <a:ext cx="3022268" cy="20148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666" y="406331"/>
            <a:ext cx="1893084" cy="25241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33" y="3524801"/>
            <a:ext cx="3247975" cy="2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41415</TotalTime>
  <Words>94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14</cp:revision>
  <cp:lastPrinted>2019-07-16T05:13:32Z</cp:lastPrinted>
  <dcterms:created xsi:type="dcterms:W3CDTF">2019-07-16T04:55:45Z</dcterms:created>
  <dcterms:modified xsi:type="dcterms:W3CDTF">2020-08-19T07:47:30Z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